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216232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4572000" y="4800600"/>
            <a:ext cx="4134465" cy="1323439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FF00"/>
                </a:solidFill>
              </a:rPr>
              <a:t>Presenters:-</a:t>
            </a:r>
          </a:p>
          <a:p>
            <a:r>
              <a:rPr lang="en-US" sz="2000" dirty="0" err="1" smtClean="0">
                <a:solidFill>
                  <a:schemeClr val="bg1"/>
                </a:solidFill>
              </a:rPr>
              <a:t>Shivam</a:t>
            </a:r>
            <a:r>
              <a:rPr lang="en-US" sz="2000" dirty="0" smtClean="0">
                <a:solidFill>
                  <a:schemeClr val="bg1"/>
                </a:solidFill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</a:rPr>
              <a:t>Bhagwani</a:t>
            </a:r>
            <a:r>
              <a:rPr lang="en-US" sz="2000" dirty="0" smtClean="0">
                <a:solidFill>
                  <a:schemeClr val="bg1"/>
                </a:solidFill>
              </a:rPr>
              <a:t>		16BCE0717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Om </a:t>
            </a:r>
            <a:r>
              <a:rPr lang="en-US" sz="2000" dirty="0" err="1" smtClean="0">
                <a:solidFill>
                  <a:schemeClr val="bg1"/>
                </a:solidFill>
              </a:rPr>
              <a:t>Ashish</a:t>
            </a:r>
            <a:r>
              <a:rPr lang="en-US" sz="2000" dirty="0" smtClean="0">
                <a:solidFill>
                  <a:schemeClr val="bg1"/>
                </a:solidFill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</a:rPr>
              <a:t>Mishra</a:t>
            </a:r>
            <a:r>
              <a:rPr lang="en-US" sz="2000" dirty="0" smtClean="0">
                <a:solidFill>
                  <a:schemeClr val="bg1"/>
                </a:solidFill>
              </a:rPr>
              <a:t>	16BCE0789</a:t>
            </a:r>
          </a:p>
          <a:p>
            <a:r>
              <a:rPr lang="en-US" sz="2000" dirty="0" err="1" smtClean="0">
                <a:solidFill>
                  <a:schemeClr val="bg1"/>
                </a:solidFill>
              </a:rPr>
              <a:t>Faraz</a:t>
            </a:r>
            <a:r>
              <a:rPr lang="en-US" sz="2000" dirty="0" smtClean="0">
                <a:solidFill>
                  <a:schemeClr val="bg1"/>
                </a:solidFill>
              </a:rPr>
              <a:t> Ahmad		16BCE0920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216232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351764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0"/>
            <a:ext cx="9351764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216232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216231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0"/>
            <a:ext cx="9216232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4</Words>
  <Application>Microsoft Office PowerPoint</Application>
  <PresentationFormat>On-screen Show (4:3)</PresentationFormat>
  <Paragraphs>4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OM</dc:creator>
  <cp:lastModifiedBy>OM</cp:lastModifiedBy>
  <cp:revision>4</cp:revision>
  <dcterms:created xsi:type="dcterms:W3CDTF">2006-08-16T00:00:00Z</dcterms:created>
  <dcterms:modified xsi:type="dcterms:W3CDTF">2018-10-09T19:55:45Z</dcterms:modified>
</cp:coreProperties>
</file>

<file path=docProps/thumbnail.jpeg>
</file>